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3" r:id="rId2"/>
    <p:sldId id="478" r:id="rId3"/>
    <p:sldId id="489" r:id="rId4"/>
    <p:sldId id="490" r:id="rId5"/>
    <p:sldId id="491" r:id="rId6"/>
    <p:sldId id="493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818" autoAdjust="0"/>
  </p:normalViewPr>
  <p:slideViewPr>
    <p:cSldViewPr snapToGrid="0" snapToObjects="1">
      <p:cViewPr varScale="1">
        <p:scale>
          <a:sx n="96" d="100"/>
          <a:sy n="96" d="100"/>
        </p:scale>
        <p:origin x="60" y="2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01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63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74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4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Concurrency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Processes and Threads in Python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071342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Depending on the goal, there were different frameworks for running programs.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62892"/>
            <a:ext cx="8564088" cy="614064"/>
          </a:xfrm>
        </p:spPr>
        <p:txBody>
          <a:bodyPr/>
          <a:lstStyle/>
          <a:p>
            <a:r>
              <a:rPr lang="en-US" dirty="0"/>
              <a:t>External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87606" y="1558030"/>
            <a:ext cx="4607863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subprocess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input = 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"1\n2\n3\n0\n"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command = 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"python3"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"SciCalculator.py"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subprocess.run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(command, input=input,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capture_output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=True)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proc.stdout.encode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187606" y="2638391"/>
            <a:ext cx="4607863" cy="193899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Current Result: 0.0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Calculator Menu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---------------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0. Exit Program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1. Addition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2. Subtraction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Enter Menu Selection: Enter first operand: Enter second operand: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Current Result: 5.0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Thanks for using this calculator. Goodbye!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626E0-8443-4A4E-A618-DFB22A7D670D}"/>
              </a:ext>
            </a:extLst>
          </p:cNvPr>
          <p:cNvSpPr txBox="1"/>
          <p:nvPr/>
        </p:nvSpPr>
        <p:spPr>
          <a:xfrm>
            <a:off x="4876611" y="1559211"/>
            <a:ext cx="4048729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subprocess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command = 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ongoing_proggy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"--random-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subprocess.Popen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(command, stdin=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subprocess.PIPE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proc.poll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Has this processed terminated?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"Ended with return code 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proc.poll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proc.wait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(timeout=5)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"Wow, this is taking a while..."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proc.communicate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(input=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"STAHPPP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-PLZ!"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timeout=5)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proc.terminate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Time for the big guns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84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55" y="970772"/>
            <a:ext cx="8086090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do pure Python processes and threads internally.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2102"/>
            <a:ext cx="8564088" cy="614064"/>
          </a:xfrm>
        </p:spPr>
        <p:txBody>
          <a:bodyPr/>
          <a:lstStyle/>
          <a:p>
            <a:r>
              <a:rPr lang="en-US" dirty="0"/>
              <a:t>Processes &amp; Threads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747232" y="1395628"/>
            <a:ext cx="3706780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random,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Thread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(me):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random.random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Sleep 0-1 secs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AM MORE THAN A NUMBER! I'M THREAD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threads = []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range(5):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threads.append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(Thread(target=go,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=(num,)))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threads[-1].start()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thread.join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thread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threads]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747230" y="3582989"/>
            <a:ext cx="3706780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THREAD 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THREAD 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THREAD 4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THREAD 3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THREAD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F91FB6-E99C-49E5-B523-62BCBDA7AE37}"/>
              </a:ext>
            </a:extLst>
          </p:cNvPr>
          <p:cNvSpPr txBox="1"/>
          <p:nvPr/>
        </p:nvSpPr>
        <p:spPr>
          <a:xfrm>
            <a:off x="4693009" y="1395628"/>
            <a:ext cx="3706780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random,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multiprocessing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(me):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random.random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Sleep 0-1 secs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AM MORE THAN A NUMBER! I'M PROCESS"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procs = []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range(5):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procs.append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(Process(target=go,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=(num,)))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procs[-1].start()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process.join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procs]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6375A0-18A4-4123-832A-5FA397303720}"/>
              </a:ext>
            </a:extLst>
          </p:cNvPr>
          <p:cNvSpPr txBox="1"/>
          <p:nvPr/>
        </p:nvSpPr>
        <p:spPr>
          <a:xfrm>
            <a:off x="4693009" y="3585764"/>
            <a:ext cx="3706780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PROCESS 1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PROCESS 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PROCESS 2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PROCESS 4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AM MORE THAN A NUMBER! I'M PROCESS 3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4C84D140-3330-4797-855B-7A46220021D4}"/>
              </a:ext>
            </a:extLst>
          </p:cNvPr>
          <p:cNvSpPr txBox="1">
            <a:spLocks/>
          </p:cNvSpPr>
          <p:nvPr/>
        </p:nvSpPr>
        <p:spPr bwMode="auto">
          <a:xfrm>
            <a:off x="409455" y="4482591"/>
            <a:ext cx="8325089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Threads are lighter-weight but stifled by the Global Interpreter Lock (GIL).</a:t>
            </a:r>
          </a:p>
        </p:txBody>
      </p:sp>
    </p:spTree>
    <p:extLst>
      <p:ext uri="{BB962C8B-B14F-4D97-AF65-F5344CB8AC3E}">
        <p14:creationId xmlns:p14="http://schemas.microsoft.com/office/powerpoint/2010/main" val="138851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8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54" y="1112355"/>
            <a:ext cx="8325089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Built-in modules help with  schedule tasks and queuing data for processing.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2102"/>
            <a:ext cx="8564088" cy="614064"/>
          </a:xfrm>
        </p:spPr>
        <p:txBody>
          <a:bodyPr/>
          <a:lstStyle/>
          <a:p>
            <a:r>
              <a:rPr lang="en-US" dirty="0"/>
              <a:t>Scheduling &amp; Queueing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027380" y="1605023"/>
            <a:ext cx="3193539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sched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sched.scheduler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s.enter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(2, 1, print, argument=(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"fox"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s.enterabs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(0, 9, print, argument=(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"furry"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s.enterabs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(0, 5, print, argument=(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"green"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s.enterabs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(0, 2, print, argument=(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"small"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1027379" y="3605571"/>
            <a:ext cx="3193539" cy="86177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small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green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furry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Fox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C81D55-7CA2-4D58-B664-0615D95E8421}"/>
              </a:ext>
            </a:extLst>
          </p:cNvPr>
          <p:cNvSpPr txBox="1"/>
          <p:nvPr/>
        </p:nvSpPr>
        <p:spPr>
          <a:xfrm>
            <a:off x="4729465" y="1605023"/>
            <a:ext cx="3193539" cy="286232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threading, queue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late_stage_capitalism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queue.Queue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laborers = []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do_work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True: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grind_on_task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q.get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q.put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(task)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task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factory]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10):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laborers.append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(Thread(target=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do_work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laborers[-1].start()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laborers[-1].daemon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q.join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1963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54" y="1017966"/>
            <a:ext cx="8325089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Built-in modules help with  schedule tasks and queuing data for processing.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2102"/>
            <a:ext cx="8564088" cy="614064"/>
          </a:xfrm>
        </p:spPr>
        <p:txBody>
          <a:bodyPr/>
          <a:lstStyle/>
          <a:p>
            <a:r>
              <a:rPr lang="en-US" dirty="0"/>
              <a:t>Executors &amp; Futures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2566662" y="1469453"/>
            <a:ext cx="4010671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concurrent.futures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prefix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"https://store.steampowered.com/app/%d"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ids = (105600, 257510, 358920)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load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conn: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conn.read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ThreadPoolExecutor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max_workers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=3)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executor: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futures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executor.submit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(load, num)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ids]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future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futures: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future.result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"tmp%d.html"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Exception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"Oops:"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e)</a:t>
            </a:r>
          </a:p>
        </p:txBody>
      </p:sp>
    </p:spTree>
    <p:extLst>
      <p:ext uri="{BB962C8B-B14F-4D97-AF65-F5344CB8AC3E}">
        <p14:creationId xmlns:p14="http://schemas.microsoft.com/office/powerpoint/2010/main" val="270049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54" y="1017966"/>
            <a:ext cx="8325089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define </a:t>
            </a:r>
            <a:r>
              <a:rPr lang="en-US" b="1" dirty="0">
                <a:solidFill>
                  <a:srgbClr val="FFC000"/>
                </a:solidFill>
              </a:rPr>
              <a:t>coroutines</a:t>
            </a:r>
            <a:r>
              <a:rPr lang="en-US" dirty="0"/>
              <a:t> and sync with them when needed.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2102"/>
            <a:ext cx="8564088" cy="614064"/>
          </a:xfrm>
        </p:spPr>
        <p:txBody>
          <a:bodyPr/>
          <a:lstStyle/>
          <a:p>
            <a:r>
              <a:rPr lang="en-US" dirty="0"/>
              <a:t>Asynchronous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484731" y="1439957"/>
            <a:ext cx="4010671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prefix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"https://store.steampowered.com/app/%d"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ids = (105600, 257510, 358920)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async def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load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conn: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conn.read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async def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my_coroutine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tasks = [load(num)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num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ids]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data,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await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asyncio.gather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(*tasks):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"tmp%d.html"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Exception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"Oops:"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e)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my_coroutine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50265-27D8-4720-864C-C0FBE5A15C73}"/>
              </a:ext>
            </a:extLst>
          </p:cNvPr>
          <p:cNvSpPr txBox="1"/>
          <p:nvPr/>
        </p:nvSpPr>
        <p:spPr>
          <a:xfrm>
            <a:off x="4572000" y="1439956"/>
            <a:ext cx="4088794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prefix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"https://store.steampowered.com/app/%d"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ids = (105600, 257510, 358920)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async def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load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conn: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conn.read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async def 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my_coroutine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tasks = [</a:t>
            </a:r>
            <a:r>
              <a:rPr lang="en-US" sz="1000" dirty="0" err="1">
                <a:solidFill>
                  <a:srgbClr val="FFFF00"/>
                </a:solidFill>
                <a:latin typeface="Consolas" panose="020B0609020204030204" pitchFamily="49" charset="0"/>
              </a:rPr>
              <a:t>asyncio.create_task</a:t>
            </a:r>
            <a:r>
              <a:rPr lang="en-US" sz="1000" dirty="0">
                <a:solidFill>
                  <a:srgbClr val="FFFF00"/>
                </a:solidFill>
                <a:latin typeface="Consolas" panose="020B0609020204030204" pitchFamily="49" charset="0"/>
              </a:rPr>
              <a:t>(load(num)) for num in ids]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data,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await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asyncio.gather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(*tasks):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try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"tmp%d.html"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webbrowser.open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(prefix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id_num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except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Exception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"Oops:"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e)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asyncio.run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my_coroutine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85236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49462</TotalTime>
  <Words>1260</Words>
  <Application>Microsoft Office PowerPoint</Application>
  <PresentationFormat>On-screen Show (16:9)</PresentationFormat>
  <Paragraphs>194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Concurrency</vt:lpstr>
      <vt:lpstr>External Processes</vt:lpstr>
      <vt:lpstr>Processes &amp; Threads</vt:lpstr>
      <vt:lpstr>Scheduling &amp; Queueing</vt:lpstr>
      <vt:lpstr>Executors &amp; Futures</vt:lpstr>
      <vt:lpstr>Asynchronous Execution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943</cp:revision>
  <cp:lastPrinted>2014-01-31T19:29:42Z</cp:lastPrinted>
  <dcterms:created xsi:type="dcterms:W3CDTF">2013-09-18T13:46:37Z</dcterms:created>
  <dcterms:modified xsi:type="dcterms:W3CDTF">2020-06-18T19:14:24Z</dcterms:modified>
</cp:coreProperties>
</file>